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42" d="100"/>
          <a:sy n="42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0E3B9-8B35-4DC0-92C2-1AF5EEEE11DD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7E856-1124-413B-B435-951151E21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E856-1124-413B-B435-951151E21A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12A5EE-0BD7-4302-B8FB-373E76457286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BF9E7E-FAAB-49CA-A181-59B9CC72CB1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МАТЕМАТИКА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2">
                    <a:lumMod val="10000"/>
                  </a:schemeClr>
                </a:solidFill>
              </a:rPr>
              <a:t>САДРЖАВАЊЕ И ДЕЉИВОСТ БРОЈЕВА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001000" cy="3886200"/>
          </a:xfrm>
        </p:spPr>
        <p:txBody>
          <a:bodyPr>
            <a:noAutofit/>
          </a:bodyPr>
          <a:lstStyle/>
          <a:p>
            <a:pPr algn="l"/>
            <a:r>
              <a:rPr lang="sr-Cyrl-RS" sz="4800" dirty="0" smtClean="0"/>
              <a:t>На претходним часовима смо радили садржавање и дељивост бројева. Сада ћемо се подсетити шта смо научили.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/>
          </a:bodyPr>
          <a:lstStyle/>
          <a:p>
            <a:pPr algn="l"/>
            <a:r>
              <a:rPr lang="sr-Cyrl-RS" sz="3100" dirty="0"/>
              <a:t>К</a:t>
            </a:r>
            <a:r>
              <a:rPr lang="sr-Cyrl-RS" sz="3100" dirty="0" smtClean="0"/>
              <a:t>олико се пута у броју 10 садрже дати бројеви: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а) број 5  </a:t>
            </a:r>
          </a:p>
          <a:p>
            <a:pPr>
              <a:buNone/>
            </a:pPr>
            <a:r>
              <a:rPr lang="sr-Cyrl-RS" dirty="0" smtClean="0"/>
              <a:t> 10:5=2     Број 5 се у броју 10 садржи  2 пута.</a:t>
            </a:r>
          </a:p>
          <a:p>
            <a:pPr>
              <a:buNone/>
            </a:pPr>
            <a:r>
              <a:rPr lang="sr-Cyrl-RS" dirty="0" smtClean="0"/>
              <a:t>б) број 2  </a:t>
            </a:r>
          </a:p>
          <a:p>
            <a:pPr>
              <a:buNone/>
            </a:pPr>
            <a:r>
              <a:rPr lang="sr-Cyrl-RS" dirty="0" smtClean="0"/>
              <a:t> 10:2=5     Број 2 се у броју 10 садржи  5 пута.</a:t>
            </a:r>
          </a:p>
          <a:p>
            <a:pPr>
              <a:buNone/>
            </a:pPr>
            <a:r>
              <a:rPr lang="sr-Cyrl-RS" dirty="0" smtClean="0"/>
              <a:t>в) број 1    </a:t>
            </a:r>
          </a:p>
          <a:p>
            <a:pPr>
              <a:buNone/>
            </a:pPr>
            <a:r>
              <a:rPr lang="sr-Cyrl-RS" dirty="0" smtClean="0"/>
              <a:t> 10:1=10    Број 1 се у броју 10 садржи  10 пута.</a:t>
            </a:r>
          </a:p>
          <a:p>
            <a:pPr>
              <a:buNone/>
            </a:pPr>
            <a:r>
              <a:rPr lang="sr-Cyrl-RS" b="1" dirty="0" smtClean="0"/>
              <a:t>Број 10 је садржалац бројева 5, 2 и 1.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 цвећари пакују цвеће у букете. У један букет стављају по 3 цвета. Колико букета могу да направе ако имају: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3 цвета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3:3=1</a:t>
            </a:r>
            <a:r>
              <a:rPr kumimoji="0" lang="sr-Cyrl-R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1 букет</a:t>
            </a:r>
            <a:endParaRPr kumimoji="0" lang="sr-Cyrl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6</a:t>
            </a:r>
            <a:r>
              <a:rPr kumimoji="0" lang="sr-Cyrl-R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цветова</a:t>
            </a: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6:3=2</a:t>
            </a:r>
            <a:r>
              <a:rPr kumimoji="0" lang="sr-Cyrl-R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2 букета</a:t>
            </a:r>
            <a:endParaRPr kumimoji="0" lang="sr-Cyrl-R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9</a:t>
            </a:r>
            <a:r>
              <a:rPr kumimoji="0" lang="sr-Cyrl-R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цветова  </a:t>
            </a: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Cyrl-RS" sz="3200" dirty="0" smtClean="0"/>
              <a:t>9</a:t>
            </a:r>
            <a:r>
              <a:rPr kumimoji="0" lang="sr-Cyrl-R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:3=3    </a:t>
            </a:r>
            <a:r>
              <a:rPr kumimoji="0" lang="sr-Cyrl-R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3 букета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Cyrl-RS" sz="3200" b="1" baseline="0" dirty="0" smtClean="0"/>
              <a:t>Бројеви</a:t>
            </a:r>
            <a:r>
              <a:rPr lang="sr-Cyrl-RS" sz="3200" b="1" dirty="0" smtClean="0"/>
              <a:t>  3, 6 и 9 дељиви су бројем 3.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dirty="0" smtClean="0"/>
              <a:t>Орворите свеске, напишите наслов, препишите задатке и решите их. Урађене задатке сликајте и пошаљите ми.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None/>
            </a:pPr>
            <a:r>
              <a:rPr lang="sr-Cyrl-RS" dirty="0" smtClean="0">
                <a:latin typeface="Times New Roman"/>
                <a:ea typeface="Calibri"/>
                <a:cs typeface="Times New Roman"/>
              </a:rPr>
              <a:t>1. Заокружи бројеве којима је дељив број 42.</a:t>
            </a:r>
            <a:endParaRPr lang="en-US" dirty="0" smtClean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buNone/>
            </a:pPr>
            <a:r>
              <a:rPr lang="sr-Cyrl-RS" dirty="0" smtClean="0">
                <a:latin typeface="Times New Roman"/>
                <a:ea typeface="Calibri"/>
                <a:cs typeface="Times New Roman"/>
              </a:rPr>
              <a:t>             2, 5, 6, 9, 7, 1</a:t>
            </a:r>
            <a:endParaRPr lang="en-US" dirty="0" smtClean="0">
              <a:ea typeface="Calibri"/>
              <a:cs typeface="Times New Roman"/>
            </a:endParaRPr>
          </a:p>
          <a:p>
            <a:pPr lvl="0">
              <a:buNone/>
            </a:pPr>
            <a:r>
              <a:rPr lang="sr-Cyrl-RS" dirty="0" smtClean="0"/>
              <a:t>2. </a:t>
            </a:r>
            <a:r>
              <a:rPr lang="sr-Cyrl-RS" dirty="0" smtClean="0">
                <a:latin typeface="Times New Roman"/>
                <a:ea typeface="Calibri"/>
                <a:cs typeface="Times New Roman"/>
              </a:rPr>
              <a:t>Напиши бројеве 7. десетице дељиве са 2.</a:t>
            </a:r>
            <a:endParaRPr lang="en-US" dirty="0" smtClean="0">
              <a:ea typeface="Calibri"/>
              <a:cs typeface="Times New Roman"/>
            </a:endParaRPr>
          </a:p>
          <a:p>
            <a:pPr lvl="0">
              <a:buNone/>
            </a:pPr>
            <a:r>
              <a:rPr lang="sr-Cyrl-RS" dirty="0" smtClean="0"/>
              <a:t>3. </a:t>
            </a:r>
            <a:r>
              <a:rPr lang="sr-Cyrl-RS" dirty="0" smtClean="0">
                <a:latin typeface="Times New Roman"/>
                <a:ea typeface="Calibri"/>
                <a:cs typeface="Times New Roman"/>
              </a:rPr>
              <a:t>Напиши бројеве </a:t>
            </a:r>
            <a:r>
              <a:rPr lang="sr-Latn-RS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sr-Cyrl-RS" dirty="0" smtClean="0">
                <a:latin typeface="Times New Roman"/>
                <a:ea typeface="Calibri"/>
                <a:cs typeface="Times New Roman"/>
              </a:rPr>
              <a:t>. десетице дељиве са 3.</a:t>
            </a:r>
            <a:endParaRPr lang="en-US" dirty="0" smtClean="0">
              <a:ea typeface="Calibri"/>
              <a:cs typeface="Times New Roman"/>
            </a:endParaRPr>
          </a:p>
          <a:p>
            <a:pPr>
              <a:buNone/>
            </a:pPr>
            <a:r>
              <a:rPr lang="sr-Cyrl-RS" dirty="0" smtClean="0"/>
              <a:t>4. </a:t>
            </a:r>
            <a:r>
              <a:rPr lang="sr-Cyrl-RS" dirty="0" smtClean="0">
                <a:latin typeface="Times New Roman"/>
                <a:ea typeface="Calibri"/>
              </a:rPr>
              <a:t>Који број се у броју 16 садржи 4 пута</a:t>
            </a:r>
            <a:r>
              <a:rPr lang="sr-Latn-RS" dirty="0" smtClean="0">
                <a:latin typeface="Times New Roman"/>
                <a:ea typeface="Calibri"/>
              </a:rPr>
              <a:t>?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5. </a:t>
            </a:r>
            <a:r>
              <a:rPr lang="sr-Cyrl-RS" dirty="0" smtClean="0">
                <a:latin typeface="Times New Roman"/>
                <a:ea typeface="Calibri"/>
              </a:rPr>
              <a:t>Који број се у броју 35 садржи 7 пута?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237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МАТЕМАТИКА</vt:lpstr>
      <vt:lpstr>На претходним часовима смо радили садржавање и дељивост бројева. Сада ћемо се подсетити шта смо научили.</vt:lpstr>
      <vt:lpstr>Колико се пута у броју 10 садрже дати бројеви: </vt:lpstr>
      <vt:lpstr>Slide 4</vt:lpstr>
      <vt:lpstr>Орворите свеске, напишите наслов, препишите задатке и решите их. Урађене задатке сликајте и пошаљите ми.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user</dc:creator>
  <cp:lastModifiedBy>User</cp:lastModifiedBy>
  <cp:revision>6</cp:revision>
  <dcterms:created xsi:type="dcterms:W3CDTF">2020-04-08T08:51:45Z</dcterms:created>
  <dcterms:modified xsi:type="dcterms:W3CDTF">2020-04-09T18:19:57Z</dcterms:modified>
</cp:coreProperties>
</file>